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9" r:id="rId1"/>
  </p:sldMasterIdLst>
  <p:sldIdLst>
    <p:sldId id="256" r:id="rId2"/>
    <p:sldId id="262" r:id="rId3"/>
    <p:sldId id="268" r:id="rId4"/>
    <p:sldId id="267" r:id="rId5"/>
    <p:sldId id="266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06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60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39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6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9257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0324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4777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03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5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89035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74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C7E23D-300F-42DF-8D6A-AA3CA9FACE33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4AC7DF-04C0-4D21-B552-C2DF8A10BCA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230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C7FBA7-C33F-4A38-A731-AE99FEBBF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E73948-A2BA-4BF5-8F1C-6B22720D5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802" y="3176832"/>
            <a:ext cx="10956610" cy="339608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cap="all" dirty="0" smtClean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Bon </a:t>
            </a:r>
            <a:r>
              <a:rPr lang="pl-P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sześciolatka</a:t>
            </a:r>
            <a:br>
              <a:rPr lang="pl-P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31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Roku </a:t>
            </a:r>
            <a:r>
              <a:rPr lang="pl-PL" sz="3100" b="1" dirty="0">
                <a:latin typeface="Calibri" panose="020F0502020204030204" pitchFamily="34" charset="0"/>
                <a:cs typeface="Calibri" panose="020F0502020204030204" pitchFamily="34" charset="0"/>
              </a:rPr>
              <a:t>SZKOLNYm </a:t>
            </a:r>
            <a:r>
              <a:rPr lang="pl-P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2020/2021</a:t>
            </a:r>
            <a:r>
              <a:rPr lang="pl-PL" sz="31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1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szkoła Podstawowa nr 63                                             im. Zawiszy Czarnego w warszawie, </a:t>
            </a:r>
            <a:r>
              <a:rPr lang="pl-PL" sz="3200" b="1" cap="all" dirty="0" smtClean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1" cap="all" dirty="0" smtClean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cap="all" dirty="0" smtClean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. Płocka 30</a:t>
            </a:r>
            <a:br>
              <a:rPr lang="pl-PL" sz="3200" b="1" cap="all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EB5C8F0-2881-4184-92C6-0E251C42A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1999" cy="2907867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5A546F7-E104-4616-9C88-3C521298C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r="3" b="42766"/>
          <a:stretch/>
        </p:blipFill>
        <p:spPr>
          <a:xfrm>
            <a:off x="876802" y="371230"/>
            <a:ext cx="2355540" cy="218829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0AA4773-2BAD-483D-87C7-069B00A4E5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4720"/>
          <a:stretch/>
        </p:blipFill>
        <p:spPr>
          <a:xfrm>
            <a:off x="3565905" y="371230"/>
            <a:ext cx="2365904" cy="218829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4D22E54-0B5B-4C48-8CA6-2D772EA82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5" r="5558"/>
          <a:stretch/>
        </p:blipFill>
        <p:spPr>
          <a:xfrm>
            <a:off x="6259575" y="371230"/>
            <a:ext cx="2367133" cy="218829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F180C37-BBB4-477D-8AA3-B7D0B77DDB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3" r="12638" b="-1"/>
          <a:stretch/>
        </p:blipFill>
        <p:spPr>
          <a:xfrm>
            <a:off x="8936330" y="371230"/>
            <a:ext cx="2402196" cy="21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2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739742A9-CF97-4C91-88D6-9E82CA6CF4BF}"/>
              </a:ext>
            </a:extLst>
          </p:cNvPr>
          <p:cNvSpPr/>
          <p:nvPr/>
        </p:nvSpPr>
        <p:spPr>
          <a:xfrm>
            <a:off x="790113" y="230343"/>
            <a:ext cx="109639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 ramach bonu sześciolatka dzieci z oddziału przedszkolnego                </a:t>
            </a:r>
          </a:p>
          <a:p>
            <a:r>
              <a:rPr lang="pl-PL" sz="32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w Szkole Podstawowej nr 63 mają okazję uczestniczyć:</a:t>
            </a:r>
            <a:br>
              <a:rPr lang="pl-PL" sz="32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pl-PL" sz="32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  <a:t/>
            </a:r>
            <a:br>
              <a:rPr lang="pl-PL" sz="32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</a:br>
            <a:r>
              <a:rPr lang="pl-PL" sz="28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26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  <a:t>- </a:t>
            </a:r>
            <a: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razy w tygodniu w zajęciach języka angielskiego w ramach programu  </a:t>
            </a:r>
            <a:b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„Wolski Poliglota”</a:t>
            </a:r>
            <a:b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pl-PL" sz="3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pl-PL" sz="3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178EFC40-CC8B-4124-9A4E-B5DB51FC2422}"/>
              </a:ext>
            </a:extLst>
          </p:cNvPr>
          <p:cNvSpPr/>
          <p:nvPr/>
        </p:nvSpPr>
        <p:spPr>
          <a:xfrm>
            <a:off x="719091" y="4164835"/>
            <a:ext cx="10490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600" dirty="0">
              <a:solidFill>
                <a:prstClr val="black"/>
              </a:solidFill>
              <a:latin typeface="Tw Cen MT" panose="020B0602020104020603"/>
            </a:endParaRPr>
          </a:p>
          <a:p>
            <a:pPr lvl="0"/>
            <a:r>
              <a:rPr lang="pl-PL" sz="2600" dirty="0">
                <a:solidFill>
                  <a:prstClr val="black"/>
                </a:solidFill>
                <a:latin typeface="Tw Cen MT" panose="020B0602020104020603"/>
              </a:rPr>
              <a:t> - </a:t>
            </a:r>
            <a: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raz w tygodniu w zajęciach komputerowych „Informatyka dla smyka”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7BD8536-93FA-4BA5-9D61-4E2072634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27" y="5241442"/>
            <a:ext cx="2690917" cy="15136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C00F6A7-011C-4706-9D10-992C2E12A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01" y="5242909"/>
            <a:ext cx="2690917" cy="15136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13" y="2827940"/>
            <a:ext cx="3320541" cy="15476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23" y="2329252"/>
            <a:ext cx="1138195" cy="202345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04" y="2827940"/>
            <a:ext cx="2100644" cy="15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4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AA7A23-E105-4451-B709-953273F6D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78" y="221768"/>
            <a:ext cx="10814045" cy="338671"/>
          </a:xfrm>
        </p:spPr>
        <p:txBody>
          <a:bodyPr>
            <a:noAutofit/>
          </a:bodyPr>
          <a:lstStyle/>
          <a:p>
            <a:pPr algn="l"/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lang="pl-PL" sz="2600" dirty="0">
                <a:ln>
                  <a:noFill/>
                </a:ln>
                <a:solidFill>
                  <a:prstClr val="black"/>
                </a:solidFill>
                <a:latin typeface="Tw Cen MT" panose="020B0602020104020603"/>
              </a:rPr>
              <a:t>- </a:t>
            </a:r>
            <a:r>
              <a:rPr lang="pl-PL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 w tygodniu w warsztatach kreatywnego myślenia (szachy)</a:t>
            </a:r>
            <a:endParaRPr lang="pl-PL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8DFA01C-1173-42E8-9C1C-DD6C52E7C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1" y="3726425"/>
            <a:ext cx="8123068" cy="54373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l-PL" sz="104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  <a:t>    - </a:t>
            </a:r>
            <a:r>
              <a:rPr lang="pl-PL" sz="104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</a:t>
            </a:r>
            <a:r>
              <a:rPr kumimoji="0" lang="pl-PL" sz="10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razy w tygodniu w zajęciach gimnastyki korekcyjnej</a:t>
            </a:r>
            <a:r>
              <a:rPr lang="pl-PL" sz="42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pl-PL" sz="42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pl-PL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81D74709-D149-4417-A3DA-19A7CF552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89" y="1359091"/>
            <a:ext cx="1782212" cy="23673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8CBD2D52-1F14-405D-9B7F-018DF78D7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4" y="1502726"/>
            <a:ext cx="3525707" cy="192627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64A7FC06-FFD9-4A7B-BA90-B12C64B1B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77" y="1583623"/>
            <a:ext cx="3464895" cy="1949003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D932CC44-3CE7-4917-AB89-040462A5E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9" y="4888057"/>
            <a:ext cx="2938015" cy="174817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296F660E-2AD5-4BE5-8C79-DFDDAB9942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88" y="4463378"/>
            <a:ext cx="2045407" cy="218176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FE9632F4-478A-4BD0-8B61-E4FE04F914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7" y="4463378"/>
            <a:ext cx="1811044" cy="2172853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xmlns="" id="{02BAFF56-0068-4650-9DFD-CCF3450A2D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03" y="4888057"/>
            <a:ext cx="2785517" cy="17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9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793E74-7DFD-4A1D-A528-08BAE64B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337" y="346229"/>
            <a:ext cx="8566950" cy="766122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>
                <a:ln>
                  <a:noFill/>
                </a:ln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kumimoji="0" lang="pl-PL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</a:t>
            </a:r>
            <a:r>
              <a:rPr kumimoji="0" lang="pl-P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uczestniczą także 1 raz w tygodniu </a:t>
            </a:r>
            <a:r>
              <a:rPr kumimoji="0" lang="pl-P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 zajęciach rytmiki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endParaRPr lang="pl-PL" sz="25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3A1DB24-A6A0-482B-A584-9F9AFF82B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53" y="2757319"/>
            <a:ext cx="11245570" cy="938167"/>
          </a:xfrm>
        </p:spPr>
        <p:txBody>
          <a:bodyPr>
            <a:noAutofit/>
          </a:bodyPr>
          <a:lstStyle/>
          <a:p>
            <a:r>
              <a:rPr lang="pl-PL" sz="2600" dirty="0">
                <a:ln>
                  <a:noFill/>
                </a:ln>
                <a:solidFill>
                  <a:prstClr val="black"/>
                </a:solidFill>
                <a:latin typeface="Tw Cen MT" panose="020B0602020104020603"/>
              </a:rPr>
              <a:t>-</a:t>
            </a:r>
            <a:r>
              <a:rPr lang="pl-PL" sz="2600" dirty="0">
                <a:ln>
                  <a:noFill/>
                </a:ln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kumimoji="0" lang="pl-PL" sz="260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ramach edukacji kulturalnej uczestniczyły w 3 warsztatach: </a:t>
            </a:r>
            <a:b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„Las w szkle”, „Kochajmy pszczoły”, „Kochajmy Alpaki”</a:t>
            </a:r>
            <a:r>
              <a:rPr lang="pl-PL" sz="26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  <a:t/>
            </a:r>
            <a:br>
              <a:rPr lang="pl-PL" sz="26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</a:br>
            <a:r>
              <a:rPr lang="pl-PL" sz="24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  <a:t/>
            </a:r>
            <a:br>
              <a:rPr lang="pl-PL" sz="2400" dirty="0">
                <a:solidFill>
                  <a:prstClr val="black"/>
                </a:solidFill>
                <a:latin typeface="Tw Cen MT" panose="020B0602020104020603"/>
                <a:ea typeface="+mj-ea"/>
                <a:cs typeface="+mj-cs"/>
              </a:rPr>
            </a:br>
            <a:endParaRPr lang="pl-PL" sz="24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827F75-60DA-4CB5-9931-FE36DDE01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75" y="3975734"/>
            <a:ext cx="2368223" cy="12581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D41D7DD-BD37-4062-8B47-6D4C201E8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18" y="3984976"/>
            <a:ext cx="1552991" cy="265731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4D074C87-3035-4D7A-AAD9-3A4D3A606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75" y="5276357"/>
            <a:ext cx="2368224" cy="133212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F4A8E28D-2121-4B58-A8D0-4C7E1EBD4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3" y="3948269"/>
            <a:ext cx="1611027" cy="270634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058B9A6D-E264-40EF-8CD8-ABD807B4F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35" y="3948269"/>
            <a:ext cx="1911368" cy="1258159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6304AC45-E140-4B69-A687-5706497950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81" y="5284061"/>
            <a:ext cx="1915122" cy="136016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5FB99135-39E3-41AB-8549-CEBBB683AF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69" y="3965211"/>
            <a:ext cx="1499062" cy="2664998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xmlns="" id="{769A5D2E-00F2-433D-BD82-7F0B5ACEB8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6" y="5323148"/>
            <a:ext cx="2223044" cy="1290114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xmlns="" id="{907890A2-FE19-40CB-9FF5-3A2FAAA561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7" y="3984976"/>
            <a:ext cx="2223043" cy="129011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93" y="925232"/>
            <a:ext cx="1720155" cy="1627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17" y="925233"/>
            <a:ext cx="886836" cy="16183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29" y="925232"/>
            <a:ext cx="1347054" cy="16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12C551-230B-4266-88A4-2F09E5E03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21" y="439269"/>
            <a:ext cx="10517602" cy="1658471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lang="pl-PL" sz="2600" cap="none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/>
            </a:r>
            <a:br>
              <a:rPr lang="pl-PL" sz="2600" cap="none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</a:br>
            <a:r>
              <a:rPr lang="pl-PL" sz="2600" cap="none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/>
            </a:r>
            <a:br>
              <a:rPr lang="pl-PL" sz="2600" cap="none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</a:br>
            <a:r>
              <a:rPr lang="pl-PL" sz="2600" cap="none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/>
            </a:r>
            <a:br>
              <a:rPr lang="pl-PL" sz="2600" cap="none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</a:br>
            <a:r>
              <a:rPr lang="pl-PL" sz="2600" cap="none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/>
            </a:r>
            <a:br>
              <a:rPr lang="pl-PL" sz="2600" cap="none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</a:br>
            <a:r>
              <a:rPr kumimoji="0" lang="pl-P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Dzięki otrzymanym od Zarządu Dzielnicy Wola materiałom plastycznym, </a:t>
            </a:r>
            <a:br>
              <a:rPr kumimoji="0" lang="pl-P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dzieci uczestniczą w kreatywnych zajęciach plastycznych</a:t>
            </a:r>
            <a:r>
              <a:rPr lang="pl-PL" sz="2900" dirty="0">
                <a:ln>
                  <a:noFill/>
                </a:ln>
                <a:solidFill>
                  <a:prstClr val="black"/>
                </a:solidFill>
                <a:latin typeface="Tw Cen MT" panose="020B0602020104020603"/>
              </a:rPr>
              <a:t>                                </a:t>
            </a:r>
            <a:endParaRPr lang="pl-PL" sz="29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B771AFD-8D60-417A-B853-8CBA9DEF1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8" y="2319404"/>
            <a:ext cx="1713280" cy="264985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788ABDD-3796-4A08-A83B-1E15518EB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04" y="2762861"/>
            <a:ext cx="1792865" cy="268526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A2E328F5-FF6C-4E7A-9881-262B0A541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63" y="2903207"/>
            <a:ext cx="1769918" cy="264985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35" y="2817421"/>
            <a:ext cx="2504559" cy="16538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87" y="3198175"/>
            <a:ext cx="2635106" cy="14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112DA2-2E9C-44B4-B362-3C956EACD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b="1" dirty="0">
                <a:latin typeface="Calibri" panose="020F0502020204030204" pitchFamily="34" charset="0"/>
                <a:cs typeface="Calibri" panose="020F0502020204030204" pitchFamily="34" charset="0"/>
              </a:rPr>
              <a:t>Serdecznie zapraszamy </a:t>
            </a:r>
            <a:br>
              <a:rPr lang="pl-PL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800" b="1" dirty="0">
                <a:latin typeface="Calibri" panose="020F0502020204030204" pitchFamily="34" charset="0"/>
                <a:cs typeface="Calibri" panose="020F0502020204030204" pitchFamily="34" charset="0"/>
              </a:rPr>
              <a:t>do naszej „Zerówki”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6425705-956F-47A0-A10F-C0040C555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9215" y="5903650"/>
            <a:ext cx="8094267" cy="622516"/>
          </a:xfrm>
        </p:spPr>
        <p:txBody>
          <a:bodyPr>
            <a:normAutofit fontScale="92500"/>
          </a:bodyPr>
          <a:lstStyle/>
          <a:p>
            <a:r>
              <a:rPr lang="pl-PL" dirty="0"/>
              <a:t>Szkoła Podstawowa nr 63, ul. Płocka 30</a:t>
            </a:r>
          </a:p>
        </p:txBody>
      </p:sp>
    </p:spTree>
    <p:extLst>
      <p:ext uri="{BB962C8B-B14F-4D97-AF65-F5344CB8AC3E}">
        <p14:creationId xmlns:p14="http://schemas.microsoft.com/office/powerpoint/2010/main" val="470439424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16</TotalTime>
  <Words>74</Words>
  <Application>Microsoft Office PowerPoint</Application>
  <PresentationFormat>Niestandardowy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Znaczek</vt:lpstr>
      <vt:lpstr>  Bon sześciolatka w  Roku SZKOLNYm 2020/2021  szkoła Podstawowa nr 63                                             im. Zawiszy Czarnego w warszawie,  ul. Płocka 30 </vt:lpstr>
      <vt:lpstr>Prezentacja programu PowerPoint</vt:lpstr>
      <vt:lpstr>     - 1 raz w tygodniu w warsztatach kreatywnego myślenia (szachy)</vt:lpstr>
      <vt:lpstr> - uczestniczą także 1 raz w tygodniu w zajęciach rytmiki  </vt:lpstr>
      <vt:lpstr>     Dzięki otrzymanym od Zarządu Dzielnicy Wola materiałom plastycznym,  dzieci uczestniczą w kreatywnych zajęciach plastycznych                                </vt:lpstr>
      <vt:lpstr>Serdecznie zapraszamy  do naszej „Zerówki”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sześciolatka  szkoła Podstawowa nr 63                                             im. Zawiszy Czarnego w warszawie ROK SZKOLNY 2019/2020</dc:title>
  <dc:creator>Kluska Renata</dc:creator>
  <cp:lastModifiedBy>rkluska</cp:lastModifiedBy>
  <cp:revision>10</cp:revision>
  <dcterms:created xsi:type="dcterms:W3CDTF">2020-11-28T11:09:49Z</dcterms:created>
  <dcterms:modified xsi:type="dcterms:W3CDTF">2020-12-03T10:36:47Z</dcterms:modified>
</cp:coreProperties>
</file>